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8" r:id="rId11"/>
    <p:sldId id="269" r:id="rId12"/>
    <p:sldId id="270" r:id="rId13"/>
    <p:sldId id="271" r:id="rId14"/>
    <p:sldId id="272" r:id="rId15"/>
    <p:sldId id="273" r:id="rId16"/>
    <p:sldId id="267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5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6D9BB5-355D-DC4A-A8F4-4E2B57FC5FFB}" type="datetimeFigureOut">
              <a:rPr lang="en-US" smtClean="0"/>
              <a:t>5/13/13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4F1C27-3D81-A448-81A2-C5C0AE71E2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685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F1C27-3D81-A448-81A2-C5C0AE71E24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767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5/13/13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t>5/13/13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t>5/13/13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5/13/13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t>5/13/13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t>5/13/13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t>5/13/13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t>5/13/13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t>5/13/13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t>5/13/13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t>5/13/13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0C4986D-6BE9-4264-908F-02DB36FD8D6C}" type="datetime1">
              <a:rPr lang="en-US" smtClean="0"/>
              <a:t>5/13/13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2303265"/>
            <a:ext cx="7772400" cy="4267200"/>
          </a:xfrm>
        </p:spPr>
        <p:txBody>
          <a:bodyPr/>
          <a:lstStyle/>
          <a:p>
            <a:r>
              <a:rPr lang="en-US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Toma Tiempo</a:t>
            </a:r>
            <a:endParaRPr lang="en-US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183350"/>
            <a:ext cx="6400800" cy="4310278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Revolver</a:t>
            </a:r>
          </a:p>
          <a:p>
            <a:r>
              <a:rPr lang="en-US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Machacar</a:t>
            </a:r>
            <a:endParaRPr lang="en-US" sz="4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Servir</a:t>
            </a:r>
            <a:endParaRPr lang="en-US" sz="4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Medir</a:t>
            </a:r>
            <a:endParaRPr lang="en-US" sz="4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Pelar </a:t>
            </a:r>
            <a:endParaRPr lang="en-US" sz="4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588510" y="2929608"/>
            <a:ext cx="1750407" cy="304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en-US" sz="1900" b="1" dirty="0" smtClean="0">
                <a:solidFill>
                  <a:schemeClr val="accent5">
                    <a:lumMod val="75000"/>
                  </a:schemeClr>
                </a:solidFill>
              </a:rPr>
              <a:t>Presente </a:t>
            </a:r>
            <a:endParaRPr lang="en-US" sz="1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75644" y="376716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850488" y="3706704"/>
            <a:ext cx="1223846" cy="27347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solidFill>
                  <a:schemeClr val="accent5">
                    <a:lumMod val="75000"/>
                  </a:schemeClr>
                </a:solidFill>
              </a:rPr>
              <a:t>-</a:t>
            </a:r>
            <a:r>
              <a:rPr lang="en-US" sz="1700" b="1" dirty="0" smtClean="0">
                <a:solidFill>
                  <a:schemeClr val="accent5">
                    <a:lumMod val="75000"/>
                  </a:schemeClr>
                </a:solidFill>
              </a:rPr>
              <a:t>ING</a:t>
            </a:r>
            <a:endParaRPr lang="en-US" sz="1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321734" y="4495586"/>
            <a:ext cx="2334683" cy="3539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solidFill>
                  <a:srgbClr val="4A6717"/>
                </a:solidFill>
              </a:rPr>
              <a:t>Mandatos “tu” y “usetedes”</a:t>
            </a:r>
            <a:endParaRPr lang="en-US" sz="1600" b="1" dirty="0">
              <a:solidFill>
                <a:srgbClr val="4A6717"/>
              </a:solidFill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4986453" y="218623"/>
            <a:ext cx="4247334" cy="35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Hoy es catorce de Mayo de dosmil trece </a:t>
            </a:r>
            <a:endParaRPr lang="en-US" sz="1400" dirty="0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4986453" y="6529871"/>
            <a:ext cx="4247334" cy="35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en-US" sz="1050" dirty="0" smtClean="0"/>
              <a:t>By Misbah Awan y Manisha Mohanlal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1128943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18" grpId="0"/>
      <p:bldP spid="19" grpId="0"/>
      <p:bldP spid="2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l taz</a:t>
            </a:r>
            <a:r>
              <a:rPr lang="en-US" dirty="0" smtClean="0"/>
              <a:t>ón</a:t>
            </a:r>
            <a:endParaRPr lang="en-US" dirty="0"/>
          </a:p>
        </p:txBody>
      </p:sp>
      <p:pic>
        <p:nvPicPr>
          <p:cNvPr id="6" name="Picture 5" descr="imgres-2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8816" y="2015859"/>
            <a:ext cx="5489934" cy="413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740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l chuchara </a:t>
            </a:r>
            <a:endParaRPr lang="en-US" dirty="0"/>
          </a:p>
        </p:txBody>
      </p:sp>
      <p:pic>
        <p:nvPicPr>
          <p:cNvPr id="4" name="Picture 3" descr="imgres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529" y="2408937"/>
            <a:ext cx="5029194" cy="3786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0884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l cuchillo</a:t>
            </a:r>
            <a:endParaRPr lang="en-US" dirty="0"/>
          </a:p>
        </p:txBody>
      </p:sp>
      <p:pic>
        <p:nvPicPr>
          <p:cNvPr id="4" name="Picture 3" descr="url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5771" y="2128828"/>
            <a:ext cx="5790214" cy="4168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798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</a:t>
            </a:r>
            <a:r>
              <a:rPr lang="en-US" dirty="0" smtClean="0"/>
              <a:t>a tabla de cortar</a:t>
            </a:r>
            <a:endParaRPr lang="en-US" dirty="0"/>
          </a:p>
        </p:txBody>
      </p:sp>
      <p:pic>
        <p:nvPicPr>
          <p:cNvPr id="4" name="Picture 3" descr="imgres-3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646" y="2074889"/>
            <a:ext cx="5391427" cy="3555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149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</a:t>
            </a:r>
            <a:r>
              <a:rPr lang="en-US" dirty="0" smtClean="0"/>
              <a:t>os platos pl</a:t>
            </a:r>
            <a:r>
              <a:rPr lang="en-US" dirty="0" smtClean="0"/>
              <a:t>ásticos </a:t>
            </a:r>
            <a:endParaRPr lang="en-US" dirty="0"/>
          </a:p>
        </p:txBody>
      </p:sp>
      <p:pic>
        <p:nvPicPr>
          <p:cNvPr id="6" name="Picture 5" descr="imgres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8576" y="2486843"/>
            <a:ext cx="5604962" cy="3320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895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</a:t>
            </a:r>
            <a:r>
              <a:rPr lang="en-US" dirty="0" smtClean="0"/>
              <a:t>as servilletas</a:t>
            </a:r>
            <a:endParaRPr lang="en-US" dirty="0"/>
          </a:p>
        </p:txBody>
      </p:sp>
      <p:pic>
        <p:nvPicPr>
          <p:cNvPr id="6" name="Picture 5" descr="imgres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9342" y="2455427"/>
            <a:ext cx="4358545" cy="3387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045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13005"/>
            <a:ext cx="8229600" cy="1600200"/>
          </a:xfrm>
        </p:spPr>
        <p:txBody>
          <a:bodyPr/>
          <a:lstStyle/>
          <a:p>
            <a:r>
              <a:rPr lang="en-US" sz="4000" b="1" dirty="0" smtClean="0"/>
              <a:t>Mango and Peach Salsa</a:t>
            </a:r>
            <a:br>
              <a:rPr lang="en-US" sz="4000" b="1" dirty="0" smtClean="0"/>
            </a:br>
            <a:endParaRPr lang="en-US" sz="2800" b="1" dirty="0"/>
          </a:p>
        </p:txBody>
      </p:sp>
      <p:pic>
        <p:nvPicPr>
          <p:cNvPr id="10" name="Picture 9" descr="Mango-Peach-Salsa-029-Edit-500-2-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0820" y="522755"/>
            <a:ext cx="3927407" cy="3927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001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13005"/>
            <a:ext cx="8229600" cy="1600200"/>
          </a:xfrm>
        </p:spPr>
        <p:txBody>
          <a:bodyPr/>
          <a:lstStyle/>
          <a:p>
            <a:r>
              <a:rPr lang="en-US" sz="4000" b="1" dirty="0" smtClean="0"/>
              <a:t>Mango and Peach Salsa</a:t>
            </a:r>
            <a:br>
              <a:rPr lang="en-US" sz="4000" b="1" dirty="0" smtClean="0"/>
            </a:br>
            <a:endParaRPr lang="en-US" sz="2800" b="1" dirty="0"/>
          </a:p>
        </p:txBody>
      </p:sp>
      <p:pic>
        <p:nvPicPr>
          <p:cNvPr id="10" name="Picture 9" descr="Mango-Peach-Salsa-029-Edit-500-2-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0820" y="522755"/>
            <a:ext cx="3927407" cy="3927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339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60078"/>
            <a:ext cx="8229600" cy="1600200"/>
          </a:xfrm>
        </p:spPr>
        <p:txBody>
          <a:bodyPr/>
          <a:lstStyle/>
          <a:p>
            <a:r>
              <a:rPr lang="en-US" dirty="0" smtClean="0"/>
              <a:t>los mangos </a:t>
            </a:r>
            <a:endParaRPr lang="en-US" dirty="0"/>
          </a:p>
        </p:txBody>
      </p:sp>
      <p:pic>
        <p:nvPicPr>
          <p:cNvPr id="4" name="Picture 3" descr="african-mango-review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250" y="2326896"/>
            <a:ext cx="3335279" cy="2813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07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</a:t>
            </a:r>
            <a:r>
              <a:rPr lang="en-US" dirty="0" smtClean="0"/>
              <a:t>os duraznos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4271" y="2399864"/>
            <a:ext cx="3563606" cy="2669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776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 tomates </a:t>
            </a:r>
            <a:endParaRPr lang="en-US" dirty="0"/>
          </a:p>
        </p:txBody>
      </p:sp>
      <p:pic>
        <p:nvPicPr>
          <p:cNvPr id="5" name="Picture 4" descr="images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1190" y="2485695"/>
            <a:ext cx="4288696" cy="2916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0618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</a:t>
            </a:r>
            <a:r>
              <a:rPr lang="en-US" dirty="0" smtClean="0"/>
              <a:t>as cabellas  </a:t>
            </a:r>
            <a:endParaRPr lang="en-US" dirty="0"/>
          </a:p>
        </p:txBody>
      </p:sp>
      <p:pic>
        <p:nvPicPr>
          <p:cNvPr id="4" name="Picture 3" descr="images-2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7842" y="2325980"/>
            <a:ext cx="3010903" cy="3219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669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l cilantro</a:t>
            </a:r>
            <a:endParaRPr lang="en-US" dirty="0"/>
          </a:p>
        </p:txBody>
      </p:sp>
      <p:pic>
        <p:nvPicPr>
          <p:cNvPr id="4" name="Picture 3" descr="images-3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2891" y="2279405"/>
            <a:ext cx="4163722" cy="3262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066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limon </a:t>
            </a:r>
            <a:endParaRPr lang="en-US" dirty="0"/>
          </a:p>
        </p:txBody>
      </p:sp>
      <p:pic>
        <p:nvPicPr>
          <p:cNvPr id="5" name="Picture 4" descr="images-5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5425" y="2390712"/>
            <a:ext cx="3925132" cy="3284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013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</a:t>
            </a:r>
            <a:r>
              <a:rPr lang="en-US" dirty="0" smtClean="0"/>
              <a:t>os tortilla chips</a:t>
            </a:r>
            <a:endParaRPr lang="en-US" dirty="0"/>
          </a:p>
        </p:txBody>
      </p:sp>
      <p:pic>
        <p:nvPicPr>
          <p:cNvPr id="4" name="Picture 3" descr="images-6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5559" y="2022942"/>
            <a:ext cx="2650107" cy="3931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31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Executive.thmx</Template>
  <TotalTime>64</TotalTime>
  <Words>71</Words>
  <Application>Microsoft Macintosh PowerPoint</Application>
  <PresentationFormat>On-screen Show (4:3)</PresentationFormat>
  <Paragraphs>27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Executive</vt:lpstr>
      <vt:lpstr>Toma Tiempo</vt:lpstr>
      <vt:lpstr>Mango and Peach Salsa </vt:lpstr>
      <vt:lpstr>los mangos </vt:lpstr>
      <vt:lpstr>los duraznos</vt:lpstr>
      <vt:lpstr>los tomates </vt:lpstr>
      <vt:lpstr>las cabellas  </vt:lpstr>
      <vt:lpstr>el cilantro</vt:lpstr>
      <vt:lpstr>el limon </vt:lpstr>
      <vt:lpstr>los tortilla chips</vt:lpstr>
      <vt:lpstr>el tazón</vt:lpstr>
      <vt:lpstr>el chuchara </vt:lpstr>
      <vt:lpstr>el cuchillo</vt:lpstr>
      <vt:lpstr>la tabla de cortar</vt:lpstr>
      <vt:lpstr>los platos plásticos </vt:lpstr>
      <vt:lpstr>las servilletas</vt:lpstr>
      <vt:lpstr>Mango and Peach Salsa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Toma Tiempo</dc:title>
  <dc:creator>User</dc:creator>
  <cp:lastModifiedBy>User</cp:lastModifiedBy>
  <cp:revision>10</cp:revision>
  <dcterms:created xsi:type="dcterms:W3CDTF">2013-05-11T17:22:50Z</dcterms:created>
  <dcterms:modified xsi:type="dcterms:W3CDTF">2013-05-13T13:45:11Z</dcterms:modified>
</cp:coreProperties>
</file>